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4" r:id="rId8"/>
    <p:sldId id="263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12777"/>
            <a:ext cx="7774632" cy="21876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детей старшей группы по ФЭМП (формирование элементарных математических представлений)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воспитатель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Капустина И.А.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Посчитай в прямом и обратном порядке  в пределах 10.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1 2 3 4 5 6 7 8 9 10</a:t>
            </a:r>
          </a:p>
          <a:p>
            <a:pPr marL="0" indent="0">
              <a:buNone/>
            </a:pPr>
            <a:endParaRPr lang="ru-RU" sz="4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10 9 8 7 6 5 4 3 2 1 </a:t>
            </a:r>
          </a:p>
          <a:p>
            <a:pPr marL="0" indent="0">
              <a:buNone/>
            </a:pP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75512" y="5445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2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" y="158623"/>
            <a:ext cx="8968456" cy="672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79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звук 3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3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больше? Выбери нужный знак!</a:t>
            </a:r>
            <a:endParaRPr lang="ru-RU" dirty="0"/>
          </a:p>
        </p:txBody>
      </p:sp>
      <p:pic>
        <p:nvPicPr>
          <p:cNvPr id="5" name="звук 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73216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48597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60681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2" y="1484784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11" y="2562010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2645632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3" y="3429493"/>
            <a:ext cx="18589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1484784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70" y="3015156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771650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1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11 -0.01597 C 0.054 -0.0243 0.07275 -0.0169 0.09063 -0.01204 C 0.13525 -0.01342 0.15261 -0.01273 0.18907 -0.02407 C 0.19566 -0.02847 0.20226 -0.02847 0.20886 -0.03217 C 0.22188 -0.03958 0.20886 -0.03379 0.21945 -0.03819 C 0.22587 -0.04722 0.23212 -0.05092 0.24063 -0.0544 C 0.24636 -0.06204 0.24983 -0.06921 0.2573 -0.07268 C 0.25834 -0.07477 0.25955 -0.07662 0.26042 -0.0787 C 0.26146 -0.08125 0.26216 -0.08426 0.26337 -0.0868 C 0.2698 -0.09977 0.2632 -0.07986 0.26945 -0.09699 C 0.27309 -0.10694 0.27535 -0.11759 0.28004 -0.12708 C 0.2816 -0.14791 0.28577 -0.16736 0.28907 -0.18773 C 0.29132 -0.20139 0.29219 -0.21643 0.29827 -0.22824 C 0.30052 -0.23981 0.30434 -0.25116 0.3073 -0.2625 C 0.30886 -0.27731 0.31059 -0.29259 0.31337 -0.30694 C 0.3125 -0.37245 0.31042 -0.43588 0.31042 -0.50092 " pathEditMode="relative" rAng="0" ptsTypes="fffffffffffffffA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меньше? Выбери нужный знак!</a:t>
            </a:r>
            <a:endParaRPr lang="ru-RU" dirty="0"/>
          </a:p>
        </p:txBody>
      </p:sp>
      <p:pic>
        <p:nvPicPr>
          <p:cNvPr id="4" name="звук 6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40350"/>
            <a:ext cx="1511300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44343"/>
            <a:ext cx="193198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302222"/>
            <a:ext cx="136525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36" y="1412776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00" y="1556792"/>
            <a:ext cx="1627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12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68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05" y="2780928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9" y="1412776"/>
            <a:ext cx="163353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9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91 -0.00162 C -0.0809 -0.00231 -0.08507 -0.00254 -0.08906 -0.00347 C -0.09774 -0.00555 -0.10504 -0.01412 -0.11337 -0.01759 C -0.1184 -0.02453 -0.12517 -0.02361 -0.13142 -0.02778 C -0.14323 -0.03541 -0.12934 -0.0287 -0.14063 -0.03379 C -0.14149 -0.03495 -0.14566 -0.0412 -0.1467 -0.0419 C -0.15486 -0.04838 -0.15139 -0.03611 -0.16337 -0.05208 C -0.16945 -0.06018 -0.1658 -0.05741 -0.17396 -0.06018 C -0.17865 -0.06435 -0.18073 -0.06805 -0.18611 -0.07014 C -0.19288 -0.07616 -0.20104 -0.08148 -0.20729 -0.08842 C -0.21267 -0.09467 -0.21719 -0.10162 -0.22396 -0.10463 C -0.23073 -0.11134 -0.23351 -0.11921 -0.23906 -0.12685 C -0.24705 -0.13773 -0.25816 -0.14629 -0.26632 -0.15717 C -0.27153 -0.16412 -0.27517 -0.17153 -0.28142 -0.17731 C -0.28646 -0.18819 -0.28854 -0.20092 -0.29358 -0.21157 C -0.29462 -0.21389 -0.2967 -0.21551 -0.29809 -0.21759 C -0.30156 -0.22338 -0.30486 -0.23148 -0.30729 -0.23796 C -0.30903 -0.24259 -0.3092 -0.24722 -0.31024 -0.25208 C -0.3132 -0.26551 -0.31597 -0.27916 -0.31945 -0.29236 C -0.32066 -0.30254 -0.32136 -0.31296 -0.32396 -0.32268 C -0.32552 -0.33541 -0.32691 -0.34884 -0.33004 -0.36111 C -0.3309 -0.37014 -0.33125 -0.37685 -0.33299 -0.38541 C -0.3342 -0.39143 -0.33611 -0.39699 -0.33611 -0.40347 " pathEditMode="relative" ptsTypes="ffffffffffffffffffffffA">
                                      <p:cBhvr>
                                        <p:cTn id="2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Физминутка _Шустрая синица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600200"/>
            <a:ext cx="6299200" cy="4525963"/>
          </a:xfrm>
        </p:spPr>
      </p:pic>
    </p:spTree>
    <p:extLst>
      <p:ext uri="{BB962C8B-B14F-4D97-AF65-F5344CB8AC3E}">
        <p14:creationId xmlns:p14="http://schemas.microsoft.com/office/powerpoint/2010/main" val="30380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Найди лишнее</a:t>
            </a:r>
            <a:endParaRPr lang="ru-RU" dirty="0"/>
          </a:p>
        </p:txBody>
      </p:sp>
      <p:pic>
        <p:nvPicPr>
          <p:cNvPr id="10" name="звук 7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1556792"/>
            <a:ext cx="2016224" cy="16561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467544" y="3933056"/>
            <a:ext cx="2160240" cy="2232248"/>
          </a:xfrm>
          <a:prstGeom prst="parallelogram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>
            <a:off x="3779912" y="1628800"/>
            <a:ext cx="1944216" cy="1584176"/>
          </a:xfrm>
          <a:prstGeom prst="trapezoi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635896" y="4221088"/>
            <a:ext cx="1944216" cy="172819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6372200" y="1412776"/>
            <a:ext cx="2160240" cy="2304256"/>
          </a:xfrm>
          <a:prstGeom prst="pent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6588224" y="4149080"/>
            <a:ext cx="1944216" cy="2016224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33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числовое выражение (пример)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4" y="1556792"/>
            <a:ext cx="1454097" cy="1044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73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32" y="1700808"/>
            <a:ext cx="145097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3014663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80027"/>
            <a:ext cx="1536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люс 5"/>
          <p:cNvSpPr/>
          <p:nvPr/>
        </p:nvSpPr>
        <p:spPr>
          <a:xfrm>
            <a:off x="6804248" y="1916832"/>
            <a:ext cx="648072" cy="684486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звук 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66</Words>
  <Application>Microsoft Office PowerPoint</Application>
  <PresentationFormat>Экран (4:3)</PresentationFormat>
  <Paragraphs>14</Paragraphs>
  <Slides>9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Задания для детей старшей группы по ФЭМП (формирование элементарных математических представлений)</vt:lpstr>
      <vt:lpstr>Посчитай в прямом и обратном порядке  в пределах 10.</vt:lpstr>
      <vt:lpstr>Презентация PowerPoint</vt:lpstr>
      <vt:lpstr>Презентация PowerPoint</vt:lpstr>
      <vt:lpstr>Кого больше? Выбери нужный знак!</vt:lpstr>
      <vt:lpstr>Кого меньше? Выбери нужный знак!</vt:lpstr>
      <vt:lpstr>Физминутка</vt:lpstr>
      <vt:lpstr>Найди лишнее</vt:lpstr>
      <vt:lpstr> Запиши числовое выражение (пример)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 Windows</cp:lastModifiedBy>
  <cp:revision>12</cp:revision>
  <dcterms:modified xsi:type="dcterms:W3CDTF">2021-12-08T12:24:35Z</dcterms:modified>
</cp:coreProperties>
</file>