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9" r:id="rId10"/>
    <p:sldId id="268" r:id="rId11"/>
    <p:sldId id="267" r:id="rId12"/>
    <p:sldId id="282" r:id="rId13"/>
    <p:sldId id="270" r:id="rId14"/>
    <p:sldId id="271" r:id="rId15"/>
    <p:sldId id="272" r:id="rId16"/>
    <p:sldId id="273" r:id="rId17"/>
    <p:sldId id="275" r:id="rId18"/>
    <p:sldId id="277" r:id="rId19"/>
    <p:sldId id="281" r:id="rId20"/>
    <p:sldId id="278" r:id="rId21"/>
    <p:sldId id="279" r:id="rId22"/>
    <p:sldId id="284" r:id="rId23"/>
    <p:sldId id="28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6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5">
                <a:lumMod val="20000"/>
                <a:lumOff val="80000"/>
                <a:alpha val="13000"/>
              </a:schemeClr>
            </a:gs>
            <a:gs pos="20000">
              <a:schemeClr val="accent5">
                <a:lumMod val="20000"/>
                <a:lumOff val="8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EDibDbfQ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&#1076;&#1089;&#1082;&#1086;&#1083;&#1086;&#1082;&#1086;&#1083;&#1100;&#1095;&#1080;&#1082;.&#1088;&#1092;/kapustina_irina_aleksandrovna_vospitate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81642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Ойховский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3 «Колокольчик»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быт коренных народов севера Красноярского края»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7448872" cy="3168352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Реализовали: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 группы   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Капустина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Александровна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Виктория\Desktop\диагностика\Орнаменты\узор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5157192"/>
            <a:ext cx="9144000" cy="2360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44" y="188640"/>
            <a:ext cx="6680311" cy="495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7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6824327" cy="505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4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6868547" cy="509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3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345638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98072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«Познавательное развитие ФКЦМ».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и быт народов Сибири»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45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«Художественно-эстетическое развитие»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«Олень»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522" y="1856825"/>
            <a:ext cx="412845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8760"/>
            <a:ext cx="5279571" cy="395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63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525" y="884717"/>
            <a:ext cx="556861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76056" y="548680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«Жилище северных народов: чум»</a:t>
            </a:r>
          </a:p>
        </p:txBody>
      </p:sp>
    </p:spTree>
    <p:extLst>
      <p:ext uri="{BB962C8B-B14F-4D97-AF65-F5344CB8AC3E}">
        <p14:creationId xmlns:p14="http://schemas.microsoft.com/office/powerpoint/2010/main" val="18495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«Северный орнамент»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9" y="1196752"/>
            <a:ext cx="4271053" cy="320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4036704" cy="302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2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«Амулеты»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960440" cy="293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5994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4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«Физическое развитие»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П.И.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Хейро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«Перетягивание палки»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4544" y="2132859"/>
            <a:ext cx="4032446" cy="30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103440" cy="307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8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театрализованная игра по сказке «Кукушка»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264696" cy="46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4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24.01.2022  – 04.02.2022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дети, воспитатели, младший воспитатель, родители воспитанников.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Театрализованное представление  «Шаманская сказка о лунных птицах»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0728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90718"/>
            <a:ext cx="3253862" cy="433848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68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860032" cy="324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590131" cy="478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4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3341"/>
            <a:ext cx="3923928" cy="29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0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6" y="404664"/>
            <a:ext cx="7776988" cy="5184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691" y="836712"/>
            <a:ext cx="6034617" cy="42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изучения дошкольниками основ культуры народов своего края относится к числу наиболее актуальных, поскольку затрагивает важнейшую проблему гармонии человека и природы, потому как без знания своих корней, традиций своего края нельзя воспитать полноценного человека, любящего своих родителей, дом, город, край, страну, с уважением относящегося к другим народам. Возникает острая необходимость в изучении своей малой Родины, где ребенок родился и живет.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39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приобщение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к культуре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коренных народов севера Красноярского края.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историей народов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севера Красноярского края,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бытом и трудом, традициями и обычаями, национальными костюмами,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литературным творчеством, животным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растительным миром.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к культуре и быту народов нашей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Родины, через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игры, песни, танцы, народное декоративно - прикладное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искусство. Обогащать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 запас детей национальными названиями края, предметов быта, одежды, ремесел,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символикой. Формировать интерес к театрализованной деятельности.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 и зрительное внимание, мышление,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воображение.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чувства любви и уважения к традициям и культуре народов нашей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Родины, уважение к разным национальностям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родителей: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компетентность  родителей по теме «Культура и жизнь  народов Севера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воспитателей: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этапах реализации проекта педагоги повысят  педагогическую компетентность и мотивацию при организации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по нравственно-патриотическому воспитанию детей.</a:t>
            </a: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67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77430" y="609372"/>
            <a:ext cx="3312368" cy="659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93454" y="7647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 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00808"/>
            <a:ext cx="2644166" cy="39702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504" y="1772816"/>
            <a:ext cx="24503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литературы;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выбор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работы с детьми 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выбор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и содержания работы для внедрения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 презентаций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возбуждающей интерес детей и создающей мотивацию для познавательной активности;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формулировка ожидаемых результатов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9" name="Овал 8"/>
          <p:cNvSpPr/>
          <p:nvPr/>
        </p:nvSpPr>
        <p:spPr>
          <a:xfrm>
            <a:off x="230022" y="475660"/>
            <a:ext cx="2088232" cy="9474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82856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339752" y="939066"/>
            <a:ext cx="504056" cy="103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" idx="4"/>
          </p:cNvCxnSpPr>
          <p:nvPr/>
        </p:nvCxnSpPr>
        <p:spPr>
          <a:xfrm>
            <a:off x="1274138" y="1423080"/>
            <a:ext cx="0" cy="215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86339" y="2292311"/>
            <a:ext cx="3096344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77430" y="1807881"/>
            <a:ext cx="306272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бесед, чтение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и познавательной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при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 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 по теме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ППРС по теме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 детей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помощь родителей в изготовлении костюмов, атрибутов для театрализованной деятельности, пополнение ППРС;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Овал 17"/>
          <p:cNvSpPr/>
          <p:nvPr/>
        </p:nvSpPr>
        <p:spPr>
          <a:xfrm>
            <a:off x="3324028" y="1366373"/>
            <a:ext cx="2141047" cy="8128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480778" y="1638604"/>
            <a:ext cx="2105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410863" y="1268760"/>
            <a:ext cx="0" cy="1543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8" idx="4"/>
          </p:cNvCxnSpPr>
          <p:nvPr/>
        </p:nvCxnSpPr>
        <p:spPr>
          <a:xfrm flipH="1">
            <a:off x="4394551" y="2179259"/>
            <a:ext cx="1" cy="976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588224" y="483483"/>
            <a:ext cx="2232248" cy="921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769921" y="80879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>
            <a:stCxn id="5" idx="3"/>
            <a:endCxn id="27" idx="2"/>
          </p:cNvCxnSpPr>
          <p:nvPr/>
        </p:nvCxnSpPr>
        <p:spPr>
          <a:xfrm>
            <a:off x="6189798" y="939066"/>
            <a:ext cx="398426" cy="51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189798" y="1590105"/>
            <a:ext cx="2846698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hlinkClick r:id="rId3"/>
          </p:cNvPr>
          <p:cNvSpPr txBox="1"/>
          <p:nvPr/>
        </p:nvSpPr>
        <p:spPr>
          <a:xfrm>
            <a:off x="6189798" y="1807881"/>
            <a:ext cx="27746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интерактивная викторина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родителей «Жизнь и быт народов севера Сибири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http://xn--d1aifabdbvbb1a3f2c.xn--p1ai/kapustina_irina_aleksandrovna_vospitatel/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театрализованное 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«Шаманская сказка о лунных птицах»</a:t>
            </a:r>
          </a:p>
          <a:p>
            <a:r>
              <a:rPr lang="ru-RU" dirty="0">
                <a:solidFill>
                  <a:srgbClr val="002060"/>
                </a:solidFill>
                <a:hlinkClick r:id="rId3"/>
              </a:rPr>
              <a:t>(</a:t>
            </a:r>
            <a:r>
              <a:rPr lang="de-DE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https://www.youtube.com/watch?v=ZDEDibDbfQM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>
            <a:stCxn id="27" idx="4"/>
          </p:cNvCxnSpPr>
          <p:nvPr/>
        </p:nvCxnSpPr>
        <p:spPr>
          <a:xfrm>
            <a:off x="7704348" y="1404953"/>
            <a:ext cx="0" cy="185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4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расширятся знания о коренных народах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Сибири;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сформируется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 к народам нашего края, к их традициям 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обычаям;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расширится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  декоративно – прикладном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 народов севера;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повысится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пополнится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в группе.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76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ППРС в группе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988" y="1374244"/>
            <a:ext cx="4300257" cy="322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4228"/>
            <a:ext cx="3370206" cy="454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7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240360" cy="437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99" y="188640"/>
            <a:ext cx="3709644" cy="500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6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0" y="260350"/>
            <a:ext cx="7911327" cy="586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45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365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МБДОУ Ойховский детский сад № 3 «Колокольчик»     «Культура и быт коренных народов севера Красноярского края»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Северная Земля моя!</dc:title>
  <dc:creator>Виктория</dc:creator>
  <cp:lastModifiedBy>Пользователь Windows</cp:lastModifiedBy>
  <cp:revision>29</cp:revision>
  <dcterms:created xsi:type="dcterms:W3CDTF">2015-09-21T10:32:28Z</dcterms:created>
  <dcterms:modified xsi:type="dcterms:W3CDTF">2022-03-03T14:34:43Z</dcterms:modified>
</cp:coreProperties>
</file>