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>
        <p:scale>
          <a:sx n="75" d="100"/>
          <a:sy n="75" d="100"/>
        </p:scale>
        <p:origin x="-123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Методика развития монологической речи у детей дошкольного возраста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Подготовил: воспитатель Капустина И.А.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3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 рассказа из коллективного и индивидуального опыта ( старший дошкольный возраст)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рассказа: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начинается с экспозиции, знакомим детей с временем, местом события.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следует завязка-начало действия, причина события.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событий.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Кульминация или развязка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беседа – настроить детей на предстоящий разговор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 свой образец рассказа, после можно проанализировать рассказ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 детей и их оценка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Заключительная беседа по достижению цели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0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Разновидностью  рассказа из коллективного опыта является написание письма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ООД: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что необходимо для написания письма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воспитатель задает вопросы по логики ( с чего начинаем писать письмо, какие приветственные слова выберем, сказать кто пишет письмо, почему решили написать письмо, о чем хотим рассказать) воспитатель фиксирует ответы детей, в конце слова прощания.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зачитывает письмо от начала до конца. Закрываем конверт, записываем адресат.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заканчивается целевой прогулкой к почтовому ящику.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9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Рассказывание по воображению – это придумывание творческих рассказов.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игрушкам.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подбирает несколько игрушек. Объединяет в группы и создает сюжет.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рассматривает с детьми  группу игрушек, задает вопросы активизирующие воображение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предлагает детям придумать историю по 1 из игрушек. Дает образец рассказа.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рассказа воспитателя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Самостоятельные рассказы детей</a:t>
            </a:r>
          </a:p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картине.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Лучше использовать сюжетные картины.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Вначале рассматривается картина, задаются вопросы по содержанию. Затем воспитатель задает вопрос «Как вы думаете каким будет продолжение истории»</a:t>
            </a:r>
          </a:p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аналогии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Занятие начинается с чтения рассказа или сказки.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Задаются детям вопросы на понимания содержания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Установка составить рассказ или сказку похожую на ту сказку которую прочитали. Образец собственного рассказа.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Рассказы детей.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Подведение итога по поставленной цели.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4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"Методика развития речи детей", М., 1981 г.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7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связной речи – одна из главных задач речевого развития дошкольников. Связная речь, по меткому выражению Ф.А.Сохина, как бы вбирает в себя все достижения ребенка в овладении родным языком, в освоении его звуковой стороны, словарного состава, грамматического строя. Дошкольное образовательное учреждение имеет дело с устной речью. Связная речь включает в себя монологическую и диалогическую речь.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Монологическая речь начинает формироваться у дошкольников в пятилетнем возрасте, поэтому со средней группы начинаем проводить специальные занятия по обучению детей пересказу и рассказу.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Пересказ- это связное изложение прослушанное ребенком, как правило произведений художественной литературы.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Рассказ- самостоятельное описание.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произведениям для пересказа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Произведения должны быть доступными по содержанию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Иметь четкую композицию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быть написаны образцовым языком, без сложных грамматических форм.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Доступны по объему.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нести воспитательную ценность.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пересказа используются русские народные сказки, рассказы Ушинского, Толстого, Бианки,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Чарушина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Пришвина, Осеева и др.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пересказа сказки которые написаны в стихах, басни.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6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занятия ООД по пересказу: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Вводная часть ( чтение аннотации к книги, свое отношение к произведению, краткое изложение о чем это произведение, жанр, автор, рассмотрение обложки)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Основная часть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Первичное чтение 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 по содержанию литературного произведения ( вопрос об идеи произведения, чему учит, характер героев, мотивы поведения героев)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Вторичное чтение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Пересказ детей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пересказ по цепочке, по подгруппам, индивидуальные рассказы детей.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Заключительная часть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 ( с какой сказкой познакомились, автор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256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проведения ООД в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средней группе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беседе с помощью вопросов, пояснений, показа иллюстраций выделяются основные части повествования.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Включаются в беседу упражнения по навыкам выразительного пересказа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Внимание детей привлекается к языку, характеристикам персонажей.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подсказ нужных фраз и слов, наводящие вопросы. Каждый пересказ подлежит оценке.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 старшей группе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 так же как и в средней группе беседа является обязательной после чтения.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обращать внимание детей на интонационную выразительность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Пересказ от начала до конца литературного произведения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оценке детских рассказов привлекают детей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 подготовительной группе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пересказу более повышенные: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амостоятельность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ыразительность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используется пересказ с творческими дополнениями.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2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Обучение детей рассказыванию также начинается с пятилетнего возраста.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Выделяют монологи по описанию игрушек и предметов, по картине, из опыта, творческие рассказы.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0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Методика обучения описания игрушек и предметов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описания берутся игрушки хорошо знакомые детям, с ярко выраженной индивидуальностью. В старших группах берется как правило несколько предметов ( школьные принадлежности и др.)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Структура ООД: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Рассматривание игрушки, не только глазами но и сенсорное обследование ( назвать предмет, вычленить характерные особенности, обратить внимание на пространственное расположение)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Образец рассказа воспитателя.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Рассказы детей. Оценка рассказов.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Подведение итогов по поставленной детской цели. Которая прослеживается в мотивации.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Приемы: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Параллельное описание воспитателем и ребенком двух объектов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Игры соревнования ( кто больше увидит и расскажет..)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идр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0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обучения описанию картины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1Часть.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картины-  задаются вопросы по содержанию, рассматриваются все детали, начинаем с первого плана, затем что видим вдалеке.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2Часть.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Образец рассказа воспитателя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Часть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ассказы детей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подсказывающие и наводящие вопросы, «Я начинаю ты продолжи»,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описанию предметных картин 1 ребенок описывает от начала до конца, сюжетные можно использовать описание по цепочке.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Часть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итог- с чем познакомились</a:t>
            </a:r>
          </a:p>
        </p:txBody>
      </p:sp>
    </p:spTree>
    <p:extLst>
      <p:ext uri="{BB962C8B-B14F-4D97-AF65-F5344CB8AC3E}">
        <p14:creationId xmlns:p14="http://schemas.microsoft.com/office/powerpoint/2010/main" val="3128033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889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Методика развития монологической речи у детей дошкольного возраста   Подготовил: воспитатель Капустина И.А. </vt:lpstr>
      <vt:lpstr>Развитие связной речи – одна из главных задач речевого развития дошкольников. Связная речь, по меткому выражению Ф.А.Сохина, как бы вбирает в себя все достижения ребенка в овладении родным языком, в освоении его звуковой стороны, словарного состава, грамматического строя. Дошкольное образовательное учреждение имеет дело с устной речью. Связная речь включает в себя монологическую и диалогическую речь.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обучения описания игрушек и предметов </vt:lpstr>
      <vt:lpstr>Методика обучения описанию картины</vt:lpstr>
      <vt:lpstr>Составление  рассказа из коллективного и индивидуального опыта ( старший дошкольный возраст) </vt:lpstr>
      <vt:lpstr>Презентация PowerPoint</vt:lpstr>
      <vt:lpstr>Рассказывание по воображению – это придумывание творческих рассказов.</vt:lpstr>
      <vt:lpstr>Литература А. М. Бородич, "Методика развития речи детей", М., 1981 г.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развития монологической речи у детей дошкольного возраста   Подготовил: воспитатель Капустина И.А. </dc:title>
  <dc:creator>uzer</dc:creator>
  <cp:lastModifiedBy>Пользователь Windows</cp:lastModifiedBy>
  <cp:revision>12</cp:revision>
  <dcterms:created xsi:type="dcterms:W3CDTF">2019-11-21T11:52:03Z</dcterms:created>
  <dcterms:modified xsi:type="dcterms:W3CDTF">2021-01-23T11:50:03Z</dcterms:modified>
</cp:coreProperties>
</file>