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4" r:id="rId8"/>
    <p:sldId id="265" r:id="rId9"/>
    <p:sldId id="266" r:id="rId10"/>
    <p:sldId id="267" r:id="rId11"/>
    <p:sldId id="268" r:id="rId12"/>
    <p:sldId id="261" r:id="rId13"/>
    <p:sldId id="26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428604"/>
            <a:ext cx="8858312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Муниципальное бюджетное дошкольное</a:t>
            </a:r>
            <a:br>
              <a:rPr lang="ru-RU" sz="2000" dirty="0" smtClean="0"/>
            </a:br>
            <a:r>
              <a:rPr lang="ru-RU" sz="2000" dirty="0" smtClean="0"/>
              <a:t> образовательное учреждение №3</a:t>
            </a:r>
            <a:br>
              <a:rPr lang="ru-RU" sz="2000" dirty="0" smtClean="0"/>
            </a:br>
            <a:r>
              <a:rPr lang="ru-RU" sz="2000" dirty="0" err="1" smtClean="0"/>
              <a:t>Ойховский</a:t>
            </a:r>
            <a:r>
              <a:rPr lang="ru-RU" sz="2000" dirty="0" smtClean="0"/>
              <a:t> детский сад «Колокольчик»</a:t>
            </a:r>
            <a:br>
              <a:rPr lang="ru-RU" sz="2000" dirty="0" smtClean="0"/>
            </a:br>
            <a:r>
              <a:rPr lang="ru-RU" sz="2000" dirty="0" smtClean="0"/>
              <a:t> 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500174"/>
            <a:ext cx="8786874" cy="5072098"/>
          </a:xfrm>
        </p:spPr>
        <p:txBody>
          <a:bodyPr>
            <a:normAutofit fontScale="25000" lnSpcReduction="20000"/>
          </a:bodyPr>
          <a:lstStyle/>
          <a:p>
            <a:endParaRPr lang="ru-RU" sz="1800" b="1" dirty="0" smtClean="0"/>
          </a:p>
          <a:p>
            <a:endParaRPr lang="ru-RU" sz="1800" b="1" dirty="0" smtClean="0"/>
          </a:p>
          <a:p>
            <a:endParaRPr lang="ru-RU" sz="1800" b="1" dirty="0" smtClean="0"/>
          </a:p>
          <a:p>
            <a:endParaRPr lang="ru-RU" sz="1800" b="1" dirty="0" smtClean="0"/>
          </a:p>
          <a:p>
            <a:endParaRPr lang="ru-RU" sz="1800" b="1" dirty="0" smtClean="0"/>
          </a:p>
          <a:p>
            <a:endParaRPr lang="ru-RU" sz="1800" b="1" dirty="0" smtClean="0"/>
          </a:p>
          <a:p>
            <a:endParaRPr lang="ru-RU" sz="5000" b="1" dirty="0" smtClean="0"/>
          </a:p>
          <a:p>
            <a:pPr algn="ctr"/>
            <a:r>
              <a:rPr lang="ru-RU" sz="12800" b="1" dirty="0" smtClean="0"/>
              <a:t> </a:t>
            </a:r>
            <a:endParaRPr lang="ru-RU" sz="12800" dirty="0" smtClean="0"/>
          </a:p>
          <a:p>
            <a:pPr algn="ctr"/>
            <a:r>
              <a:rPr lang="ru-RU" sz="17600" dirty="0" smtClean="0"/>
              <a:t>«МОЯ СЕМЬЯ»</a:t>
            </a:r>
          </a:p>
          <a:p>
            <a:pPr algn="ctr"/>
            <a:r>
              <a:rPr lang="ru-RU" sz="9600" dirty="0" smtClean="0"/>
              <a:t> </a:t>
            </a:r>
            <a:r>
              <a:rPr lang="ru-RU" sz="7200" dirty="0" smtClean="0"/>
              <a:t>ПРОЕКТ </a:t>
            </a:r>
          </a:p>
          <a:p>
            <a:pPr algn="ctr"/>
            <a:r>
              <a:rPr lang="ru-RU" sz="7200" dirty="0" smtClean="0"/>
              <a:t>( ПЕРВАЯ МЛАДШАЯ ГРУППА)</a:t>
            </a:r>
          </a:p>
          <a:p>
            <a:r>
              <a:rPr lang="ru-RU" sz="5000" dirty="0" smtClean="0"/>
              <a:t> </a:t>
            </a:r>
          </a:p>
          <a:p>
            <a:endParaRPr lang="ru-RU" sz="5000" b="1" dirty="0" smtClean="0"/>
          </a:p>
          <a:p>
            <a:endParaRPr lang="ru-RU" sz="5600" b="1" dirty="0" smtClean="0"/>
          </a:p>
          <a:p>
            <a:endParaRPr lang="ru-RU" sz="5600" b="1" dirty="0" smtClean="0"/>
          </a:p>
          <a:p>
            <a:endParaRPr lang="ru-RU" sz="5600" b="1" dirty="0" smtClean="0"/>
          </a:p>
          <a:p>
            <a:r>
              <a:rPr lang="ru-RU" sz="5600" b="1" dirty="0" smtClean="0"/>
              <a:t>Составила:  </a:t>
            </a:r>
          </a:p>
          <a:p>
            <a:r>
              <a:rPr lang="ru-RU" sz="5600" b="1" dirty="0" smtClean="0"/>
              <a:t>                                                    </a:t>
            </a:r>
            <a:r>
              <a:rPr lang="ru-RU" sz="5600" b="1" dirty="0" err="1" smtClean="0"/>
              <a:t>Квитченко</a:t>
            </a:r>
            <a:endParaRPr lang="ru-RU" sz="5600" b="1" dirty="0" smtClean="0"/>
          </a:p>
          <a:p>
            <a:r>
              <a:rPr lang="ru-RU" sz="5600" b="1" dirty="0" smtClean="0"/>
              <a:t> Ольга Михайловна, </a:t>
            </a:r>
          </a:p>
          <a:p>
            <a:r>
              <a:rPr lang="ru-RU" sz="5600" b="1" dirty="0" smtClean="0"/>
              <a:t>воспитатель</a:t>
            </a:r>
          </a:p>
          <a:p>
            <a:endParaRPr lang="ru-RU" sz="5600" dirty="0" smtClean="0"/>
          </a:p>
          <a:p>
            <a:endParaRPr lang="ru-RU" sz="5600" dirty="0" smtClean="0"/>
          </a:p>
          <a:p>
            <a:pPr algn="ctr"/>
            <a:r>
              <a:rPr lang="ru-RU" sz="5600" dirty="0" smtClean="0"/>
              <a:t>п. </a:t>
            </a:r>
            <a:r>
              <a:rPr lang="ru-RU" sz="5600" dirty="0" err="1" smtClean="0"/>
              <a:t>Ойха</a:t>
            </a:r>
            <a:endParaRPr lang="ru-RU" sz="5600" dirty="0" smtClean="0"/>
          </a:p>
          <a:p>
            <a:pPr algn="ctr"/>
            <a:r>
              <a:rPr lang="ru-RU" sz="5600" dirty="0" smtClean="0"/>
              <a:t>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305800" cy="92869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Пальчиковые игры</a:t>
            </a:r>
            <a:endParaRPr lang="ru-RU" dirty="0"/>
          </a:p>
        </p:txBody>
      </p:sp>
      <p:pic>
        <p:nvPicPr>
          <p:cNvPr id="5122" name="Picture 2" descr="C:\Users\User\Desktop\фото\IMG_1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142984"/>
            <a:ext cx="7286644" cy="5464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305800" cy="857256"/>
          </a:xfrm>
        </p:spPr>
        <p:txBody>
          <a:bodyPr/>
          <a:lstStyle/>
          <a:p>
            <a:pPr algn="ctr"/>
            <a:r>
              <a:rPr lang="ru-RU" dirty="0" smtClean="0"/>
              <a:t>Широкая Масленица</a:t>
            </a:r>
            <a:endParaRPr lang="ru-RU" dirty="0"/>
          </a:p>
        </p:txBody>
      </p:sp>
      <p:pic>
        <p:nvPicPr>
          <p:cNvPr id="6146" name="Picture 2" descr="C:\Users\User\Desktop\фото\SAM_23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000108"/>
            <a:ext cx="7572396" cy="56792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818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Консультации</a:t>
            </a:r>
            <a:endParaRPr lang="ru-RU" dirty="0" smtClean="0"/>
          </a:p>
          <a:p>
            <a:r>
              <a:rPr lang="ru-RU" dirty="0" smtClean="0"/>
              <a:t> «Ребёнок учится тому, что видит у себя в дому»</a:t>
            </a:r>
          </a:p>
          <a:p>
            <a:r>
              <a:rPr lang="ru-RU" dirty="0" smtClean="0"/>
              <a:t> «Отец  как воспитатель»</a:t>
            </a:r>
          </a:p>
          <a:p>
            <a:r>
              <a:rPr lang="ru-RU" b="1" dirty="0" smtClean="0"/>
              <a:t>Памятка</a:t>
            </a:r>
            <a:endParaRPr lang="ru-RU" dirty="0" smtClean="0"/>
          </a:p>
          <a:p>
            <a:r>
              <a:rPr lang="ru-RU" dirty="0" smtClean="0"/>
              <a:t> «Десять родительских установок»</a:t>
            </a:r>
          </a:p>
          <a:p>
            <a:r>
              <a:rPr lang="ru-RU" dirty="0" smtClean="0"/>
              <a:t> </a:t>
            </a:r>
            <a:r>
              <a:rPr lang="ru-RU" b="1" dirty="0" smtClean="0"/>
              <a:t>Анкета</a:t>
            </a:r>
            <a:r>
              <a:rPr lang="ru-RU" dirty="0" smtClean="0"/>
              <a:t> по взаимодействию родителей и педагогов</a:t>
            </a:r>
          </a:p>
          <a:p>
            <a:r>
              <a:rPr lang="ru-RU" dirty="0" smtClean="0"/>
              <a:t> </a:t>
            </a:r>
            <a:r>
              <a:rPr lang="ru-RU" b="1" dirty="0" smtClean="0"/>
              <a:t>Индивидуальные беседы</a:t>
            </a:r>
            <a:r>
              <a:rPr lang="ru-RU" dirty="0" smtClean="0"/>
              <a:t> с родителями для налаживания партнерских, доверительных отношений. </a:t>
            </a:r>
          </a:p>
          <a:p>
            <a:r>
              <a:rPr lang="ru-RU" dirty="0" smtClean="0"/>
              <a:t>Участие родителей в благотворительной ярмарке.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58204" cy="127560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Интеграция взаимодействия</a:t>
            </a:r>
            <a:br>
              <a:rPr lang="ru-RU" sz="3600" dirty="0" smtClean="0"/>
            </a:br>
            <a:r>
              <a:rPr lang="ru-RU" sz="3600" dirty="0" smtClean="0"/>
              <a:t> участников проекта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86446" y="4429132"/>
            <a:ext cx="30003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Родители</a:t>
            </a:r>
            <a:r>
              <a:rPr lang="ru-RU" dirty="0" smtClean="0"/>
              <a:t> - заинтересуются данной проблемой и в процессе реализации проекта станут единомышленниками педагогов.</a:t>
            </a: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4572009"/>
            <a:ext cx="257176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Педагоги </a:t>
            </a:r>
            <a:r>
              <a:rPr lang="ru-RU" dirty="0" smtClean="0"/>
              <a:t>– повысят педагогический уровень и профессионализм в данном вопросе.</a:t>
            </a:r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1928802"/>
            <a:ext cx="4286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Дети</a:t>
            </a:r>
            <a:r>
              <a:rPr lang="ru-RU" dirty="0" smtClean="0"/>
              <a:t> - узнают больше о своей семье: о членах семьи, традициях. Смогут организовывать сюжетно-ролевые игры на основе имеющихся знаний о семье.</a:t>
            </a:r>
            <a:endParaRPr lang="ru-RU" dirty="0"/>
          </a:p>
        </p:txBody>
      </p:sp>
      <p:cxnSp>
        <p:nvCxnSpPr>
          <p:cNvPr id="12" name="Прямая со стрелкой 11"/>
          <p:cNvCxnSpPr>
            <a:stCxn id="6" idx="1"/>
            <a:endCxn id="5" idx="0"/>
          </p:cNvCxnSpPr>
          <p:nvPr/>
        </p:nvCxnSpPr>
        <p:spPr>
          <a:xfrm rot="10800000" flipV="1">
            <a:off x="1643042" y="2713631"/>
            <a:ext cx="785818" cy="1858377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6" idx="3"/>
            <a:endCxn id="4" idx="0"/>
          </p:cNvCxnSpPr>
          <p:nvPr/>
        </p:nvCxnSpPr>
        <p:spPr>
          <a:xfrm>
            <a:off x="6715140" y="2713632"/>
            <a:ext cx="571504" cy="17155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5" idx="3"/>
            <a:endCxn id="4" idx="1"/>
          </p:cNvCxnSpPr>
          <p:nvPr/>
        </p:nvCxnSpPr>
        <p:spPr>
          <a:xfrm flipV="1">
            <a:off x="2928926" y="5490961"/>
            <a:ext cx="2857520" cy="4378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42844" y="642918"/>
            <a:ext cx="3143272" cy="485778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Семья – это счастье, любовь и удача, </a:t>
            </a:r>
            <a:br>
              <a:rPr lang="ru-RU" sz="1800" dirty="0" smtClean="0"/>
            </a:br>
            <a:r>
              <a:rPr lang="ru-RU" sz="1800" dirty="0" smtClean="0"/>
              <a:t>Семья – это летом поездки на дачу. </a:t>
            </a:r>
            <a:br>
              <a:rPr lang="ru-RU" sz="1800" dirty="0" smtClean="0"/>
            </a:br>
            <a:r>
              <a:rPr lang="ru-RU" sz="1800" dirty="0" smtClean="0"/>
              <a:t>Семья – это праздник, семейные даты, </a:t>
            </a:r>
            <a:br>
              <a:rPr lang="ru-RU" sz="1800" dirty="0" smtClean="0"/>
            </a:br>
            <a:r>
              <a:rPr lang="ru-RU" sz="1800" dirty="0" smtClean="0"/>
              <a:t>Подарки, покупки, приятные траты. </a:t>
            </a:r>
            <a:br>
              <a:rPr lang="ru-RU" sz="1800" dirty="0" smtClean="0"/>
            </a:br>
            <a:r>
              <a:rPr lang="ru-RU" sz="1800" dirty="0" smtClean="0"/>
              <a:t>Семья – это труд, друг о друге забота, </a:t>
            </a:r>
            <a:br>
              <a:rPr lang="ru-RU" sz="1800" dirty="0" smtClean="0"/>
            </a:br>
            <a:r>
              <a:rPr lang="ru-RU" sz="1800" dirty="0" smtClean="0"/>
              <a:t>Семья – это много домашней работы. </a:t>
            </a:r>
            <a:br>
              <a:rPr lang="ru-RU" sz="1800" dirty="0" smtClean="0"/>
            </a:br>
            <a:r>
              <a:rPr lang="ru-RU" sz="1800" dirty="0" smtClean="0"/>
              <a:t>Семья – это важно! </a:t>
            </a:r>
            <a:br>
              <a:rPr lang="ru-RU" sz="1800" dirty="0" smtClean="0"/>
            </a:br>
            <a:r>
              <a:rPr lang="ru-RU" sz="1800" dirty="0" smtClean="0"/>
              <a:t>Семья – это сложно! </a:t>
            </a:r>
            <a:br>
              <a:rPr lang="ru-RU" sz="1800" dirty="0" smtClean="0"/>
            </a:br>
            <a:r>
              <a:rPr lang="ru-RU" sz="1800" dirty="0" smtClean="0"/>
              <a:t>Но счастливо жить одному невозможно.</a:t>
            </a:r>
            <a:endParaRPr lang="ru-RU" sz="1800" dirty="0"/>
          </a:p>
        </p:txBody>
      </p:sp>
      <p:pic>
        <p:nvPicPr>
          <p:cNvPr id="6" name="Picture 2" descr="C:\Users\User\Desktop\фото\SAM_228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 bwMode="auto">
          <a:xfrm rot="420000">
            <a:off x="3320087" y="892421"/>
            <a:ext cx="5556331" cy="4731133"/>
          </a:xfrm>
          <a:prstGeom prst="roundRect">
            <a:avLst>
              <a:gd name="adj" fmla="val 872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428604"/>
            <a:ext cx="8858312" cy="92869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8572560" cy="4565354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/>
              <a:t>Детям </a:t>
            </a:r>
            <a:r>
              <a:rPr lang="ru-RU" dirty="0" smtClean="0"/>
              <a:t>младшего возраста свойственна большая эмоциональная отзывчивость, что позволяет воспитывать в них любовь, добрые чувства и отношения к окружающим людям и, прежде всего, к близким, к своей семье. А ведь это основа из основ нравственно – патриотического воспитания, его первая и самая важная ступень.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</a:t>
            </a:r>
            <a:r>
              <a:rPr lang="ru-RU" dirty="0" smtClean="0"/>
              <a:t>Ребёнок </a:t>
            </a:r>
            <a:r>
              <a:rPr lang="ru-RU" dirty="0" smtClean="0"/>
              <a:t>должен осознать себя членом семьи. Именно семья является хранителем традиций, обеспечивает преемственность поколений, сохраняет и развивает лучшие качества людей. 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643998" cy="521497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	ЦЕЛЬ ПРОЕКТА</a:t>
            </a:r>
            <a:r>
              <a:rPr lang="ru-RU" b="1" u="sng" dirty="0" smtClean="0"/>
              <a:t> </a:t>
            </a:r>
            <a:endParaRPr lang="ru-RU" dirty="0" smtClean="0"/>
          </a:p>
          <a:p>
            <a:r>
              <a:rPr lang="ru-RU" dirty="0" smtClean="0"/>
              <a:t>1. Расширить представление детей о семье через организацию разных видов деятельности. </a:t>
            </a:r>
          </a:p>
          <a:p>
            <a:r>
              <a:rPr lang="ru-RU" dirty="0" smtClean="0"/>
              <a:t>2. Способствовать гармонизации взаимоотношений между детьми и родителями.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b="1" dirty="0" smtClean="0"/>
              <a:t>	ЗАДАЧИ</a:t>
            </a:r>
            <a:endParaRPr lang="ru-RU" dirty="0" smtClean="0"/>
          </a:p>
          <a:p>
            <a:r>
              <a:rPr lang="ru-RU" dirty="0" smtClean="0"/>
              <a:t>1. Дать детям элементарные знания о семье, имени, фамилии.</a:t>
            </a:r>
          </a:p>
          <a:p>
            <a:r>
              <a:rPr lang="ru-RU" dirty="0" smtClean="0"/>
              <a:t>2</a:t>
            </a:r>
            <a:r>
              <a:rPr lang="ru-RU" dirty="0" smtClean="0"/>
              <a:t>. </a:t>
            </a:r>
            <a:r>
              <a:rPr lang="ru-RU" dirty="0" smtClean="0"/>
              <a:t>Развивать познавательную активность, творческие способности, воображение, мышление, фантазию, коммуникативные навыки. </a:t>
            </a:r>
          </a:p>
          <a:p>
            <a:r>
              <a:rPr lang="ru-RU" dirty="0" smtClean="0"/>
              <a:t>3</a:t>
            </a:r>
            <a:r>
              <a:rPr lang="ru-RU" dirty="0" smtClean="0"/>
              <a:t>. </a:t>
            </a:r>
            <a:r>
              <a:rPr lang="ru-RU" dirty="0" smtClean="0"/>
              <a:t>Воспитывать у детей любовь и уважение к членам семьи,  положительные эмоции в беседе о семье, развивать умение выражать свои чувства (радость, нежность).</a:t>
            </a:r>
          </a:p>
          <a:p>
            <a:r>
              <a:rPr lang="ru-RU" dirty="0" smtClean="0"/>
              <a:t>4</a:t>
            </a:r>
            <a:r>
              <a:rPr lang="ru-RU" dirty="0" smtClean="0"/>
              <a:t>. </a:t>
            </a:r>
            <a:r>
              <a:rPr lang="ru-RU" dirty="0" smtClean="0"/>
              <a:t>Создать условия для благоприятного взаимодействия и установить партнерские отношения с семьей каждого ребёнка.</a:t>
            </a:r>
          </a:p>
          <a:p>
            <a:r>
              <a:rPr lang="ru-RU" dirty="0" smtClean="0"/>
              <a:t>5</a:t>
            </a:r>
            <a:r>
              <a:rPr lang="ru-RU" dirty="0" smtClean="0"/>
              <a:t>. </a:t>
            </a:r>
            <a:r>
              <a:rPr lang="ru-RU" dirty="0" smtClean="0"/>
              <a:t>Вовлечь семьи в единое образовательное пространство.</a:t>
            </a:r>
          </a:p>
          <a:p>
            <a:r>
              <a:rPr lang="ru-RU" dirty="0" smtClean="0"/>
              <a:t> </a:t>
            </a:r>
            <a:r>
              <a:rPr lang="ru-RU" dirty="0" smtClean="0"/>
              <a:t>6. </a:t>
            </a:r>
            <a:r>
              <a:rPr lang="ru-RU" dirty="0" smtClean="0"/>
              <a:t>Повысить интерес родителей к семейным ценностям, традициям.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785794"/>
            <a:ext cx="8786874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572560" cy="521497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sz="2900" dirty="0" smtClean="0"/>
              <a:t>1. Повысится эффективности работы с детьми по образовательной области «Социально – коммуникативное развитие» (ребёнок в семье и сообществе).</a:t>
            </a:r>
          </a:p>
          <a:p>
            <a:r>
              <a:rPr lang="ru-RU" sz="2900" dirty="0" smtClean="0"/>
              <a:t>2</a:t>
            </a:r>
            <a:r>
              <a:rPr lang="ru-RU" sz="2900" dirty="0" smtClean="0"/>
              <a:t>. Отношения у детей к своим родителям будет уважительнее, они будут меньше капризничать и скандалить при общении с близкими </a:t>
            </a:r>
            <a:r>
              <a:rPr lang="ru-RU" sz="2900" dirty="0" smtClean="0"/>
              <a:t>родственниками.</a:t>
            </a:r>
            <a:endParaRPr lang="ru-RU" sz="2900" dirty="0" smtClean="0"/>
          </a:p>
          <a:p>
            <a:r>
              <a:rPr lang="ru-RU" sz="2900" dirty="0" smtClean="0"/>
              <a:t>3. Дети будут понимать многообразие социальных ролей, выполняемых </a:t>
            </a:r>
            <a:r>
              <a:rPr lang="ru-RU" sz="2900" dirty="0" smtClean="0"/>
              <a:t>взрослыми.</a:t>
            </a:r>
          </a:p>
          <a:p>
            <a:r>
              <a:rPr lang="ru-RU" sz="2900" dirty="0" smtClean="0"/>
              <a:t>4. Повысится </a:t>
            </a:r>
            <a:r>
              <a:rPr lang="ru-RU" sz="2900" dirty="0" smtClean="0"/>
              <a:t>заинтересованность родителей к проведению совместных </a:t>
            </a:r>
            <a:r>
              <a:rPr lang="ru-RU" sz="2900" dirty="0" smtClean="0"/>
              <a:t> </a:t>
            </a:r>
            <a:r>
              <a:rPr lang="ru-RU" sz="2900" dirty="0" smtClean="0"/>
              <a:t>творческих </a:t>
            </a:r>
            <a:r>
              <a:rPr lang="ru-RU" sz="2900" dirty="0" smtClean="0"/>
              <a:t>мероприятий с детьми и педагогами группы.</a:t>
            </a:r>
          </a:p>
          <a:p>
            <a:pPr lvl="0"/>
            <a:r>
              <a:rPr lang="ru-RU" sz="2900" dirty="0" smtClean="0"/>
              <a:t>Повысится </a:t>
            </a:r>
            <a:r>
              <a:rPr lang="ru-RU" sz="2900" dirty="0" smtClean="0"/>
              <a:t>педагогическая компетентность </a:t>
            </a:r>
            <a:r>
              <a:rPr lang="ru-RU" sz="2900" dirty="0" smtClean="0"/>
              <a:t>родителей.</a:t>
            </a:r>
            <a:endParaRPr lang="ru-RU" sz="2900" dirty="0" smtClean="0"/>
          </a:p>
          <a:p>
            <a:endParaRPr lang="ru-RU" sz="2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14356"/>
            <a:ext cx="8715436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Формы работы с детьми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935480"/>
            <a:ext cx="8643998" cy="456535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НОД</a:t>
            </a:r>
          </a:p>
          <a:p>
            <a:r>
              <a:rPr lang="ru-RU" dirty="0" smtClean="0"/>
              <a:t> Чтение художественной литературы, заучивание стихотворений, </a:t>
            </a:r>
            <a:r>
              <a:rPr lang="ru-RU" dirty="0" err="1" smtClean="0"/>
              <a:t>потешек</a:t>
            </a:r>
            <a:endParaRPr lang="ru-RU" dirty="0" smtClean="0"/>
          </a:p>
          <a:p>
            <a:r>
              <a:rPr lang="ru-RU" dirty="0" smtClean="0"/>
              <a:t>Дидактические игры</a:t>
            </a:r>
          </a:p>
          <a:p>
            <a:r>
              <a:rPr lang="ru-RU" dirty="0" smtClean="0"/>
              <a:t>Беседы по картинкам</a:t>
            </a:r>
          </a:p>
          <a:p>
            <a:r>
              <a:rPr lang="ru-RU" dirty="0" smtClean="0"/>
              <a:t>Пальчиковые игры</a:t>
            </a:r>
          </a:p>
          <a:p>
            <a:r>
              <a:rPr lang="ru-RU" dirty="0" smtClean="0"/>
              <a:t>Просмотр мультфильмов</a:t>
            </a:r>
          </a:p>
          <a:p>
            <a:r>
              <a:rPr lang="ru-RU" dirty="0" smtClean="0"/>
              <a:t>Развлечения  (Широкая Масленица.   День защитника Отечества.  8 Марта)</a:t>
            </a:r>
          </a:p>
          <a:p>
            <a:r>
              <a:rPr lang="ru-RU" dirty="0" smtClean="0"/>
              <a:t>Сюжетно-ролевые игры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фото\IMG_14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5747" y="3071810"/>
            <a:ext cx="5048253" cy="3786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0"/>
            <a:ext cx="8305800" cy="1143000"/>
          </a:xfrm>
        </p:spPr>
        <p:txBody>
          <a:bodyPr/>
          <a:lstStyle/>
          <a:p>
            <a:pPr algn="ctr"/>
            <a:r>
              <a:rPr lang="ru-RU" dirty="0" smtClean="0"/>
              <a:t>НОД</a:t>
            </a:r>
            <a:endParaRPr lang="ru-RU" dirty="0"/>
          </a:p>
        </p:txBody>
      </p:sp>
      <p:pic>
        <p:nvPicPr>
          <p:cNvPr id="2051" name="Picture 3" descr="C:\Users\User\Desktop\фото\IMG_15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4422"/>
            <a:ext cx="4786314" cy="3589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фото\SAM_22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0"/>
            <a:ext cx="5000628" cy="37504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C:\Users\User\Desktop\фото\SAM_22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61106"/>
            <a:ext cx="4929190" cy="36968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305800" cy="85725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Сюжетно-ролевые игры</a:t>
            </a:r>
            <a:endParaRPr lang="ru-RU" dirty="0"/>
          </a:p>
        </p:txBody>
      </p:sp>
      <p:pic>
        <p:nvPicPr>
          <p:cNvPr id="4099" name="Picture 3" descr="C:\Users\User\Desktop\фото\IMG_15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8868"/>
            <a:ext cx="5048253" cy="37861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8" name="Picture 2" descr="C:\Users\User\Desktop\фото\IMG_20170823_1056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37" y="1142984"/>
            <a:ext cx="4286263" cy="5715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228</TotalTime>
  <Words>167</Words>
  <Application>Microsoft Office PowerPoint</Application>
  <PresentationFormat>Экран (4:3)</PresentationFormat>
  <Paragraphs>75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Муниципальное бюджетное дошкольное  образовательное учреждение №3 Ойховский детский сад «Колокольчик»   </vt:lpstr>
      <vt:lpstr>Слайд 2</vt:lpstr>
      <vt:lpstr>Актуальность проекта</vt:lpstr>
      <vt:lpstr>Слайд 4</vt:lpstr>
      <vt:lpstr>Ожидаемые результаты </vt:lpstr>
      <vt:lpstr>Формы работы с детьми </vt:lpstr>
      <vt:lpstr>НОД</vt:lpstr>
      <vt:lpstr>Слайд 8</vt:lpstr>
      <vt:lpstr>Сюжетно-ролевые игры</vt:lpstr>
      <vt:lpstr>Пальчиковые игры</vt:lpstr>
      <vt:lpstr>Широкая Масленица</vt:lpstr>
      <vt:lpstr>Работа с родителями </vt:lpstr>
      <vt:lpstr>Интеграция взаимодействия  участников проекта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28</cp:revision>
  <dcterms:created xsi:type="dcterms:W3CDTF">2018-02-07T13:01:39Z</dcterms:created>
  <dcterms:modified xsi:type="dcterms:W3CDTF">2018-02-19T15:42:39Z</dcterms:modified>
</cp:coreProperties>
</file>