
<file path=[Content_Types].xml><?xml version="1.0" encoding="utf-8"?>
<Types xmlns="http://schemas.openxmlformats.org/package/2006/content-types">
  <Default Extension="png" ContentType="image/png"/>
  <Default Extension="jpeg" ContentType="image/jpeg"/>
  <Default Extension="3gp" ContentType="vide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5" r:id="rId13"/>
    <p:sldId id="268" r:id="rId14"/>
    <p:sldId id="275" r:id="rId15"/>
    <p:sldId id="269" r:id="rId16"/>
    <p:sldId id="270" r:id="rId17"/>
    <p:sldId id="271" r:id="rId18"/>
    <p:sldId id="272" r:id="rId19"/>
    <p:sldId id="273" r:id="rId20"/>
    <p:sldId id="276" r:id="rId21"/>
    <p:sldId id="277" r:id="rId22"/>
    <p:sldId id="278" r:id="rId23"/>
    <p:sldId id="274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660"/>
  </p:normalViewPr>
  <p:slideViewPr>
    <p:cSldViewPr>
      <p:cViewPr varScale="1">
        <p:scale>
          <a:sx n="69" d="100"/>
          <a:sy n="69" d="100"/>
        </p:scale>
        <p:origin x="-14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932C2-3AA8-4ED5-9414-A75BCD717F06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85059-39F0-48C4-B890-BDCF03B336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232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85059-39F0-48C4-B890-BDCF03B3367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388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3gp"/><Relationship Id="rId1" Type="http://schemas.microsoft.com/office/2007/relationships/media" Target="../media/media1.3gp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404664"/>
            <a:ext cx="8136904" cy="792088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МБДОУ Ойховский детский сад № 3 «Колокольчик»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4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400" dirty="0">
                <a:solidFill>
                  <a:schemeClr val="tx2">
                    <a:lumMod val="50000"/>
                  </a:schemeClr>
                </a:solidFill>
              </a:rPr>
            </a:b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484784"/>
            <a:ext cx="8640960" cy="4464496"/>
          </a:xfrm>
        </p:spPr>
        <p:txBody>
          <a:bodyPr>
            <a:normAutofit fontScale="92500"/>
          </a:bodyPr>
          <a:lstStyle/>
          <a:p>
            <a:r>
              <a:rPr lang="ru-RU" sz="5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для </a:t>
            </a:r>
            <a:endParaRPr lang="ru-RU" sz="54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5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 младшей </a:t>
            </a:r>
            <a:r>
              <a:rPr lang="ru-RU" sz="5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группы </a:t>
            </a:r>
            <a:endParaRPr lang="ru-RU" sz="54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5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5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«Ах, ты зимушка – </a:t>
            </a:r>
            <a:r>
              <a:rPr lang="ru-RU" sz="5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зима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sz="5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r"/>
            <a:endParaRPr lang="ru-RU" sz="2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Выполнила</a:t>
            </a:r>
            <a:r>
              <a:rPr lang="ru-RU" sz="2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 </a:t>
            </a:r>
          </a:p>
          <a:p>
            <a:pPr algn="r"/>
            <a:r>
              <a:rPr lang="ru-RU" sz="2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Капустина </a:t>
            </a:r>
            <a:r>
              <a:rPr lang="ru-RU" sz="2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И.А.</a:t>
            </a:r>
          </a:p>
          <a:p>
            <a:endParaRPr lang="ru-RU" sz="5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5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5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5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5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5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5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5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5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5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342165" y="6251004"/>
            <a:ext cx="576064" cy="40466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57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36712"/>
            <a:ext cx="8712968" cy="5289451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131840" y="3300295"/>
            <a:ext cx="2808312" cy="10801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Выполнение проекта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(с детьми)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16632"/>
            <a:ext cx="2736304" cy="25215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1.Физическое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</a:t>
            </a:r>
          </a:p>
          <a:p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Пальчиковая гимнастика: </a:t>
            </a:r>
            <a:endParaRPr lang="ru-RU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Снежок», 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«Снеговик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Подвижные игры :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«Снежная баба» , « Снеговик», « Дед Мороз». 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00192" y="476672"/>
            <a:ext cx="2592288" cy="61926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2.Речевое развитие</a:t>
            </a: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Беседа о зиме.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Чтение художественной литературы: стихи о зиме, украинская сказка «Рукавичка», зимние загадки.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Заучивание стихов по мнемотаблицам «Падал снег на порог», «Шапка шерстяная …»</a:t>
            </a: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Составление предложений о зиме по мнемотаблицам</a:t>
            </a: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Составление рассказа о зиме по мнемотаблице</a:t>
            </a: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Проговаривание однокоренных слов по опорным картинкам. Приложение 7</a:t>
            </a: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Словесная игра «Наоборот»</a:t>
            </a:r>
          </a:p>
          <a:p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25835" y="116632"/>
            <a:ext cx="2808312" cy="30243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3.Познавательное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</a:t>
            </a: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Конспект  НОД с элементами экспериментирования «Зима  белоснежная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».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Д.И. «Собери от большего к меньшему»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Собери снеговика»</a:t>
            </a: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Наблюдение на прогулке за снегом, льдом.</a:t>
            </a: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188" y="3300295"/>
            <a:ext cx="2736304" cy="20734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4.Художественно - эстетическое развитие</a:t>
            </a: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Обрывная аппликация с элементами пластилинорафии «Заснеженное дерево»</a:t>
            </a:r>
          </a:p>
          <a:p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62819" y="4595905"/>
            <a:ext cx="2658291" cy="20734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5.Социально – коммуникативное развит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ие</a:t>
            </a: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Театрализованная игра « Рукавичка». 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16" name="Прямая со стрелкой 15"/>
          <p:cNvCxnSpPr>
            <a:endCxn id="9" idx="2"/>
          </p:cNvCxnSpPr>
          <p:nvPr/>
        </p:nvCxnSpPr>
        <p:spPr>
          <a:xfrm flipV="1">
            <a:off x="4491964" y="3140968"/>
            <a:ext cx="38027" cy="159328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940152" y="3840355"/>
            <a:ext cx="360040" cy="0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4510977" y="4380415"/>
            <a:ext cx="25019" cy="215490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2748492" y="4005064"/>
            <a:ext cx="377344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 flipV="1">
            <a:off x="2627784" y="2638160"/>
            <a:ext cx="504056" cy="934856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179512" y="6359016"/>
            <a:ext cx="504056" cy="3326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400319" y="6359016"/>
            <a:ext cx="504056" cy="3326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40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В работе с родителями </a:t>
            </a:r>
          </a:p>
          <a:p>
            <a:pPr marL="0" indent="0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 Консультация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« Зимние прогулки с детьми» </a:t>
            </a:r>
          </a:p>
          <a:p>
            <a:pPr marL="0" indent="0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 Выставка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рисунков «Елочка-красавица»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( совместное творчество с детьми)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179512" y="6381328"/>
            <a:ext cx="504056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275717" y="6399330"/>
            <a:ext cx="504056" cy="32403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5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Ожидаемые результаты по проекту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: </a:t>
            </a:r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результате реализации данного проекта у детей расширится и активизируется словарный запас по теме «Зима», обогатятся представления о временах года, закрепятся умения читать графические знаки мнемотаблиц, связная речь, повысится уровень познавательной активности, интерес к исследовательской деятельности, а так же совершенствуется умение отвечать на вопросы предложением.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107504" y="6309320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316416" y="6309320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75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Конспект  НОД с элементами экспериментирования «Зима  белоснежная».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87367"/>
            <a:ext cx="2952328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916832"/>
            <a:ext cx="2736303" cy="4352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251520" y="6269314"/>
            <a:ext cx="504056" cy="47205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424428" y="6269314"/>
            <a:ext cx="504056" cy="47205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71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Наблюдение за снегом на прогулке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6"/>
            <a:ext cx="2545854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12776"/>
            <a:ext cx="2804508" cy="4985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179512" y="6398568"/>
            <a:ext cx="432048" cy="3428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88424" y="6398568"/>
            <a:ext cx="504056" cy="3428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00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0768"/>
            <a:ext cx="2545854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484784"/>
            <a:ext cx="2941425" cy="52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268760"/>
            <a:ext cx="2819912" cy="5013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251520" y="6281936"/>
            <a:ext cx="432048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244408" y="6317940"/>
            <a:ext cx="504056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81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Аппликация « Заснеженное дерево»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44824"/>
            <a:ext cx="2545854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28475"/>
            <a:ext cx="3022434" cy="537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143508" y="6309320"/>
            <a:ext cx="648072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88424" y="6309320"/>
            <a:ext cx="576064" cy="42384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47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 по мнемотаблицам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2545854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4107"/>
            <a:ext cx="2954753" cy="5252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125" y="1227910"/>
            <a:ext cx="3031364" cy="5389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245274" y="6164905"/>
            <a:ext cx="504056" cy="47667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32442" y="6164906"/>
            <a:ext cx="432047" cy="47667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43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Театрал. игра « Рукавичка»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2545854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877" y="1347161"/>
            <a:ext cx="2792909" cy="4965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340768"/>
            <a:ext cx="2900921" cy="515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303428" y="6317940"/>
            <a:ext cx="360040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460432" y="6318029"/>
            <a:ext cx="360040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3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VID_20200127_100419.3g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1414936" y="1545504"/>
            <a:ext cx="6098104" cy="3816425"/>
          </a:xfrm>
        </p:spPr>
      </p:pic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251520" y="6381328"/>
            <a:ext cx="432048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316416" y="6381328"/>
            <a:ext cx="432048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21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20688"/>
            <a:ext cx="8229600" cy="564949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Содержание: 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1.Актуальность проекта.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2.Тип проекта.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3. Состав участников проекта.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4. Срок реализации проекта.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5. Продолжительность проекта.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6. Цель, задачи.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7.Интеграция образовательных областей.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8. Материально-технические ресурсы.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9.План реализации проекта.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10.Ожидаемый результат.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11.Приложение к проекту.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90139" y="6270345"/>
            <a:ext cx="432048" cy="40466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496436" y="6289686"/>
            <a:ext cx="504056" cy="38532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52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91"/>
            <a:ext cx="2952328" cy="29523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91" y="188640"/>
            <a:ext cx="2702028" cy="38164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844823"/>
            <a:ext cx="2738136" cy="3830477"/>
          </a:xfrm>
          <a:prstGeom prst="rect">
            <a:avLst/>
          </a:prstGeom>
        </p:spPr>
      </p:pic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251520" y="6309320"/>
            <a:ext cx="432048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423234" y="6309173"/>
            <a:ext cx="432048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54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3429000" cy="258127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212976"/>
            <a:ext cx="4320480" cy="3240360"/>
          </a:xfrm>
          <a:prstGeom prst="rect">
            <a:avLst/>
          </a:prstGeom>
        </p:spPr>
      </p:pic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323528" y="6381328"/>
            <a:ext cx="432048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316416" y="6381328"/>
            <a:ext cx="432048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7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032448" cy="30243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27323" y="2597613"/>
            <a:ext cx="3372362" cy="4891121"/>
          </a:xfrm>
          <a:prstGeom prst="rect">
            <a:avLst/>
          </a:prstGeom>
        </p:spPr>
      </p:pic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251520" y="6381328"/>
            <a:ext cx="504056" cy="34802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244408" y="6375711"/>
            <a:ext cx="432048" cy="31802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13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179512" y="6237312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настраиваемая 4">
            <a:hlinkClick r:id="" action="ppaction://noaction" highlightClick="1"/>
          </p:cNvPr>
          <p:cNvSpPr/>
          <p:nvPr/>
        </p:nvSpPr>
        <p:spPr>
          <a:xfrm>
            <a:off x="8316416" y="6237312"/>
            <a:ext cx="432048" cy="36004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47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640960" cy="6336704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sz="3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Актуальность. </a:t>
            </a:r>
          </a:p>
          <a:p>
            <a:pPr marL="0" indent="0" algn="just">
              <a:buNone/>
            </a:pPr>
            <a:r>
              <a:rPr lang="ru-RU" sz="3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Сегодня </a:t>
            </a:r>
            <a:r>
              <a:rPr lang="ru-RU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вопросы развития правильной речи у детей очень актуальны. Во ФГОС ДО говорится о том, что «речевое развитие включает владение речью как средством общения и культуры, обогащение активного словаря, развитие связной, грамматически правильной диалогической и монологической речи, фонематического слуха, знакомство с книжной культурой, детской литературой, понимание на слух текстов различных жанров детской литературы, формирование звуковой аналитико-синтетической активности как предпосылки обучения грамоте». </a:t>
            </a:r>
          </a:p>
          <a:p>
            <a:pPr marL="0" indent="0" algn="just">
              <a:buNone/>
            </a:pPr>
            <a:r>
              <a:rPr lang="ru-RU" sz="3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Развитие </a:t>
            </a:r>
            <a:r>
              <a:rPr lang="ru-RU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речи является одной из важнейших задач воспитания детей особенно младшего возраста. Благодаря речи малыш познает окружающий мир, накапливает знания, расширяет круг представлений о предметах.  Задача педагога - помочь детям развивать речь.</a:t>
            </a:r>
          </a:p>
          <a:p>
            <a:pPr marL="0" indent="0" algn="just">
              <a:buNone/>
            </a:pPr>
            <a:r>
              <a:rPr lang="ru-RU" sz="3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Тема </a:t>
            </a:r>
            <a:r>
              <a:rPr lang="ru-RU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проекта способствует  формированию у детей целостного представления о зиме,  общению ребенка с миром природы, развитию у детей любознательности, творческих способностей, познавательной активности и помогает решить задачи образовательной области « Речевое развитие». </a:t>
            </a:r>
          </a:p>
          <a:p>
            <a:endParaRPr lang="ru-RU" dirty="0">
              <a:solidFill>
                <a:srgbClr val="C0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179512" y="6375695"/>
            <a:ext cx="432048" cy="40466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604448" y="6367327"/>
            <a:ext cx="432048" cy="37936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5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2.Тип проекта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познавательно-речевой, творческий.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3.Участники проекта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дети 2 младшей группы,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родители воспитанников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воспитатель.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4.Продолжительность проекта: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краткосрочный (7 дней: 20.01- 28.01)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112377" y="6251004"/>
            <a:ext cx="432048" cy="40466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388424" y="6251004"/>
            <a:ext cx="432048" cy="40466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42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73422"/>
            <a:ext cx="8229600" cy="5649491"/>
          </a:xfrm>
        </p:spPr>
        <p:txBody>
          <a:bodyPr/>
          <a:lstStyle/>
          <a:p>
            <a:pPr marL="0" indent="0">
              <a:buNone/>
            </a:pPr>
            <a:endParaRPr lang="ru-RU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5.Цель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проекта: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развитие связной  речи посредством  закрепления и систематизации представлений детей о зиме.</a:t>
            </a:r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179512" y="6309320"/>
            <a:ext cx="504056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460432" y="6309320"/>
            <a:ext cx="432048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604867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6.Задачи проекта:</a:t>
            </a:r>
          </a:p>
          <a:p>
            <a:pPr marL="0" indent="0">
              <a:buNone/>
            </a:pPr>
            <a:r>
              <a:rPr lang="ru-RU" i="1" dirty="0">
                <a:latin typeface="Times New Roman" pitchFamily="18" charset="0"/>
                <a:cs typeface="Times New Roman" pitchFamily="18" charset="0"/>
              </a:rPr>
              <a:t>Образовательные: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активизировать словарь детей по теме. Формировать умения детей строить предложения на заданную тему, отвечать на вопросы  предложением. Развивать связную речь. Обогащать активный словарь детей, использовать в речи прилагательные. Систематизировать знания детей о зиме как о времени года. Развивать умения работать по мнемотаблицам.</a:t>
            </a:r>
          </a:p>
          <a:p>
            <a:pPr marL="0" indent="0">
              <a:buNone/>
            </a:pPr>
            <a:r>
              <a:rPr lang="ru-RU" i="1" dirty="0">
                <a:latin typeface="Times New Roman" pitchFamily="18" charset="0"/>
                <a:cs typeface="Times New Roman" pitchFamily="18" charset="0"/>
              </a:rPr>
              <a:t>Развивающие: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развивать мышление, слуховое и зрительное внимание, мелкую моторику.</a:t>
            </a:r>
          </a:p>
          <a:p>
            <a:pPr marL="0" indent="0">
              <a:buNone/>
            </a:pPr>
            <a:r>
              <a:rPr lang="ru-RU" i="1" dirty="0">
                <a:latin typeface="Times New Roman" pitchFamily="18" charset="0"/>
                <a:cs typeface="Times New Roman" pitchFamily="18" charset="0"/>
              </a:rPr>
              <a:t>Воспитательные: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прививать любовь к зимнему времени гoдa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Вocпитывaть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умение внимaтeльнo cлyшaть, нe пepeбивaть дpyгих.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106640" y="6334131"/>
            <a:ext cx="504056" cy="40466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322929" y="6345103"/>
            <a:ext cx="504056" cy="40466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47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7.Интеграция образовательных областей: 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познавательное развитие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физическое развитие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социально-коммуникативное развитие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речевое развитие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художественно-эстетическое развитие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107504" y="6165304"/>
            <a:ext cx="576064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388424" y="6165304"/>
            <a:ext cx="648072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16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8.Материально-техническое оборудование: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демонстрационный материал по теме, подбор подвижных игр, пальчиковых игр,  настольные дидактические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 Собери Снеговика» «Найди одинаковые картинки»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«Собери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от большего к меньшему» «Собери картинку», мультимедийная игра «Зимушка –зима», видео-загадки про зиму, видео-уроки «Умной луковки- время года Зима»,  подбор мнемотаблиц, консультация для родителей.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251520" y="6309320"/>
            <a:ext cx="576064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316416" y="6309320"/>
            <a:ext cx="504056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04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6632"/>
            <a:ext cx="8363272" cy="66247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9.Этапы реализации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проекта: </a:t>
            </a:r>
          </a:p>
          <a:p>
            <a:pPr marL="0" indent="0">
              <a:buNone/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этап - подготовительный (накопление знаний).</a:t>
            </a: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Определение  темы, целей и задач, содержание проекта, прогнозирование результата.</a:t>
            </a: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Подбор иллюстраций, дидактических игр, чистоговорок, стихов  и т.д. </a:t>
            </a: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Консультация для родителей «Зимние прогулки с детьми» </a:t>
            </a: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Подбор наглядно – дидактического пособия, демонстрационный материал.</a:t>
            </a: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Введение детей в игровую ситуацию («Беседа о зиме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»).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II этап –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основной (совместная деятельность детей, воспитателя, родителей) </a:t>
            </a:r>
          </a:p>
          <a:p>
            <a:pPr marL="0" indent="0">
              <a:buNone/>
            </a:pP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III этап – заключительный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(результат, подведение итогов, презентация проекта).</a:t>
            </a:r>
          </a:p>
          <a:p>
            <a:pPr marL="0" indent="0">
              <a:buNone/>
            </a:pP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167617" y="6142992"/>
            <a:ext cx="576064" cy="47667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244408" y="6223311"/>
            <a:ext cx="604727" cy="47667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93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806</Words>
  <Application>Microsoft Office PowerPoint</Application>
  <PresentationFormat>Экран (4:3)</PresentationFormat>
  <Paragraphs>123</Paragraphs>
  <Slides>23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МБДОУ Ойховский детский сад № 3 «Колокольчик»  </vt:lpstr>
      <vt:lpstr>Презентация PowerPoint</vt:lpstr>
      <vt:lpstr>Презентация PowerPoint</vt:lpstr>
      <vt:lpstr>Презентация PowerPoint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Конспект  НОД с элементами экспериментирования «Зима  белоснежная».</vt:lpstr>
      <vt:lpstr>Наблюдение за снегом на прогулке</vt:lpstr>
      <vt:lpstr>Дидактические игры</vt:lpstr>
      <vt:lpstr>Аппликация « Заснеженное дерево»</vt:lpstr>
      <vt:lpstr>Работа по мнемотаблицам</vt:lpstr>
      <vt:lpstr>Театрал. игра « Рукавичка»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Ойховский детский сад № 3 «Колокольчик»  </dc:title>
  <dc:creator>uzer</dc:creator>
  <cp:lastModifiedBy>Пользователь Windows</cp:lastModifiedBy>
  <cp:revision>13</cp:revision>
  <dcterms:created xsi:type="dcterms:W3CDTF">2020-01-30T04:09:33Z</dcterms:created>
  <dcterms:modified xsi:type="dcterms:W3CDTF">2020-01-31T05:50:05Z</dcterms:modified>
</cp:coreProperties>
</file>