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2" r:id="rId2"/>
    <p:sldId id="266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34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5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6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1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2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5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6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8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7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E365-FB7B-4879-9AB5-C32A9CE9164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8AE9A3-56C3-420D-95F0-B6B609E7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A66EB-5E49-416C-8C84-0F65FB93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74" y="126609"/>
            <a:ext cx="8915400" cy="330239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заболеваний ОРВ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35F41-F299-4A0C-8A1E-D1FF1839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659" y="5022166"/>
            <a:ext cx="2925323" cy="2141080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195954-06C6-446F-964E-9148EB0B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7" y="2335683"/>
            <a:ext cx="4827563" cy="48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BB920C-652E-4F90-A7C8-6C7FD2F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-1617785"/>
            <a:ext cx="8911687" cy="22418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870112-C0C6-439B-BD35-C78141A9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17" y="304800"/>
            <a:ext cx="10704757" cy="6553200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Цель: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-повысить знания детей о ОРВИ и способах их профилактики.</a:t>
            </a:r>
          </a:p>
          <a:p>
            <a:r>
              <a:rPr lang="ru-RU" sz="3600" b="1" dirty="0"/>
              <a:t>Задачи: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-снизить уровень болезней в группе,</a:t>
            </a:r>
          </a:p>
          <a:p>
            <a:pPr marL="0" indent="0">
              <a:buNone/>
            </a:pPr>
            <a:r>
              <a:rPr lang="ru-RU" sz="3600" dirty="0"/>
              <a:t>-знакомство детей и родителей со способами профилактики простудных заболеваний</a:t>
            </a:r>
          </a:p>
          <a:p>
            <a:pPr marL="0" indent="0">
              <a:buNone/>
            </a:pPr>
            <a:r>
              <a:rPr lang="ru-RU" sz="3600" dirty="0"/>
              <a:t>-объединить усилия сотрудников детского сада и родителей для профилактической простудных заболеваний.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5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2D600C-3724-4FCE-86A3-A5BF577DC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7" t="10442" r="12500" b="10750"/>
          <a:stretch/>
        </p:blipFill>
        <p:spPr>
          <a:xfrm>
            <a:off x="-99280" y="-17968"/>
            <a:ext cx="12056818" cy="68759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21329-56D7-425E-9C35-65FF573CD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60349A-D9F0-4614-850B-451AF21BC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6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9292C-1922-4FC7-8181-7CDB9AD2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F7457B2-F020-46C0-9966-ED286A781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3" t="10096" r="10981" b="10051"/>
          <a:stretch/>
        </p:blipFill>
        <p:spPr>
          <a:xfrm>
            <a:off x="123323" y="59609"/>
            <a:ext cx="11945353" cy="67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991CB-5225-4481-A5E3-FB15E290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F29FCA0-FFB1-4DDC-972D-2163F9687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3" t="11065" r="10981" b="12314"/>
          <a:stretch/>
        </p:blipFill>
        <p:spPr>
          <a:xfrm>
            <a:off x="7003" y="0"/>
            <a:ext cx="12184998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BCAF5-0E7A-49E8-8A90-AE9C4088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3ABDD31-440E-4205-A3E1-EE5F0A476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2" t="11388" r="11163" b="11990"/>
          <a:stretch/>
        </p:blipFill>
        <p:spPr>
          <a:xfrm>
            <a:off x="-67729" y="-1"/>
            <a:ext cx="12259730" cy="67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882E2-5720-4F27-8259-D551D494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AB94AB2-B5B8-4219-91EC-18BD8880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6" t="12682" r="19342" b="11344"/>
          <a:stretch/>
        </p:blipFill>
        <p:spPr>
          <a:xfrm>
            <a:off x="1700760" y="26438"/>
            <a:ext cx="9913034" cy="68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5D8F1-1E21-408C-B0A7-AEFDAA14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медицинская маска инструкция&quot;">
            <a:extLst>
              <a:ext uri="{FF2B5EF4-FFF2-40B4-BE49-F238E27FC236}">
                <a16:creationId xmlns:a16="http://schemas.microsoft.com/office/drawing/2014/main" xmlns="" id="{C373485A-261A-44D1-B8CB-2DDDA4056D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446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48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Профилактика заболеваний ОРВ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Хишко</dc:creator>
  <cp:lastModifiedBy>Пользователь Windows</cp:lastModifiedBy>
  <cp:revision>7</cp:revision>
  <dcterms:created xsi:type="dcterms:W3CDTF">2020-02-13T18:36:02Z</dcterms:created>
  <dcterms:modified xsi:type="dcterms:W3CDTF">2023-02-15T03:51:39Z</dcterms:modified>
</cp:coreProperties>
</file>